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628800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Социально-психологическое тестирование </a:t>
            </a:r>
          </a:p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ru-RU" sz="40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2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3" descr="Описание: https://im0-tub-ru.yandex.net/i?id=cc11ddb8e8107f992644064a42b4687d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2" y="0"/>
            <a:ext cx="9906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4" descr="Описание: https://vogazeta.ru/uploads/1513167973-7ac6b786970554b3bc985234415f89f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921" y="5805264"/>
            <a:ext cx="117157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3060" y="157102"/>
            <a:ext cx="5091779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Уважаемые родители!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957321"/>
            <a:ext cx="864096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Вы, безусловно, — самые близкие и значимые для ребенка люди. Вы стремитесь быть успешными родителями. Вы испытываете тревогу и беспокойство за настоящее и будущее своего ребенка.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здоровые эмоции, они заставляют действовать,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своевременно прояснять то, что Вас беспокоит.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13121" y="2276872"/>
            <a:ext cx="8596064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Современный мир - это мир скоростей, мир стремительного темпа жизни, мир компьютерных технологий и новых возможностей, мир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соблазнов и искушений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Жить в нем одновременно и интересно, и сложно.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Многие подростки кидаются в крайности: то бросаются в погоню за удовольствиями, то переживают разочарования, доходящие порой до поведения с риском для жизни.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только соблазны и искушения современного мира и общества могут нести опасности для подростка, но и его собственное поведение, часто неуправляемое и импульсивное. Вместе с ребенком растет родительская тревога за будущее, все чаще возникает вопрос, что будет дальше?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Многих родителей тревожит рискованное поведение подростков, потребность в риске. Если разобраться, в тяге к рискованному поведению нет ничего плохого. Это часть развития личности, взросления, период, когда еще недавний ребенок должен самостоятельно выйти из привычного, понятного круга семьи и встретиться с внешним миром. Естественно, ребенок никогда и не был изолирован от окружающих (детский сад, школа, кружки, двор и т.д.). Но ранее он не принимал так много самостоятельных решений, был ориентирован на поведение родителей, их одобрение или порицание. Подросток хочет стать самостоятельным, считая себя почти взрослым. Взрослым – значит таким, как… Родитель? Герой боевика? Взрослый хулиган во дворе? Герой «Дома-2»? или иным? Вот и подростку трудно разобраться в моделях взрослости, демонстрируемых ему со всех сторон. Но, он точно знает, что быть взрослым – это значит позволять себе рискованное поведение в том числе.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Несмотря на то, что поиск риска характерен практически всем подросткам, риск риску рознь.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56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9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Давайте посмотрим, что способствует или помогает ребенку избежать вовлечения в деятельность, опасную для жизни и здоровья.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Факторы риска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социально-психологические условия, повышающие угрозу вовлечения в зависимое поведение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факторы защиты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обстоятельства, повышающие социально-психологическую устойчивость к воздействию факторов риска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7496" y="2032487"/>
            <a:ext cx="8494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2013 года во всех образовательных организациях Российской Федерации на основа-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Федерального закона № 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(далее Закон) осуществляется процедура тестирования, направленная на раннее выявление незаконного потребления обучающимися образовательных организаций наркотических средств и психотропных веществ.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соответствии со статьей 53.4 Закона раннее выявление незаконного потребления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нарко-тических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средств и психотропных веществ включает в себя два этапа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социально-психологическое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тестирование обучающихся в образовательной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(далее СПТ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профилактические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медицинские осмотры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26701"/>
            <a:ext cx="2950443" cy="184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1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2239"/>
            <a:ext cx="8964488" cy="3780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50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15280"/>
            <a:ext cx="7776864" cy="4213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4836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711200"/>
            <a:ext cx="8496943" cy="572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56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7" y="548680"/>
            <a:ext cx="894021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356992"/>
            <a:ext cx="864096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96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96944" cy="266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  <a:cs typeface="Times New Roman"/>
              </a:rPr>
              <a:t>Уважаемые родители!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  <a:cs typeface="Times New Roman"/>
              </a:rPr>
              <a:t>Мы предлагаем Вам включиться в работу по ранней профилактике вовлечения подростков в употребление наркотических средств и психотропных веществ и просим Вас дать согласие на участие Ваших детей в  социально-психологическом  тестировании.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marL="457200" algn="ctr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</a:rPr>
              <a:t>Помните: проблему легче предотвратить, чем справиться с ней!!!</a:t>
            </a:r>
            <a:endParaRPr lang="ru-RU" dirty="0"/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Сделайте выбор в пользу своего ребенка!!!</a:t>
            </a:r>
            <a:endParaRPr lang="ru-RU" sz="1600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3" name="Рисунок 2" descr="https://avatars.mds.yandex.net/get-altay/771751/2a0000015e9f03d5cb2699c1329bd6c453c0/XX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692624"/>
            <a:ext cx="4032447" cy="247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639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939</TotalTime>
  <Words>478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Candara</vt:lpstr>
      <vt:lpstr>Symbol</vt:lpstr>
      <vt:lpstr>Times New Roman</vt:lpstr>
      <vt:lpstr>Wingdings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 Геннадьевна</dc:creator>
  <cp:lastModifiedBy>RePack by Diakov</cp:lastModifiedBy>
  <cp:revision>4</cp:revision>
  <dcterms:created xsi:type="dcterms:W3CDTF">2021-09-07T08:51:51Z</dcterms:created>
  <dcterms:modified xsi:type="dcterms:W3CDTF">2024-09-23T01:48:33Z</dcterms:modified>
</cp:coreProperties>
</file>